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Noto Sans TC" panose="020B0604020202020204" charset="-128"/>
      <p:regular r:id="rId9"/>
    </p:embeddedFont>
    <p:embeddedFont>
      <p:font typeface="Sora Medium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0304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otChandraPrakash/library-management-syste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1885"/>
            <a:ext cx="7556421" cy="4253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Library Management System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8507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Library Management Made Simple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60937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Java-Based Solution for Academic Libraries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7117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Developed by: Chandra Prakash</a:t>
            </a:r>
            <a:b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</a:b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GitHub :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4"/>
              </a:rPr>
              <a:t>Library System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49074F-6BD6-C347-794D-36BB2A410F01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8E1369-2BCD-E852-AB71-6D158A5EBAB0}"/>
              </a:ext>
            </a:extLst>
          </p:cNvPr>
          <p:cNvSpPr/>
          <p:nvPr/>
        </p:nvSpPr>
        <p:spPr>
          <a:xfrm>
            <a:off x="13005371" y="78888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340" y="488990"/>
            <a:ext cx="4664273" cy="5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Architecture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2340" y="1400175"/>
            <a:ext cx="1338572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three-tier architecture designed for scalability, security, and efficient library operations across student and librarian workflows.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40" y="1884521"/>
            <a:ext cx="13385721" cy="61258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27421" y="2660940"/>
            <a:ext cx="2961046" cy="370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Database Layer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427421" y="3136353"/>
            <a:ext cx="3263731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SQL storage, transactions, and persistence services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978394" y="4674452"/>
            <a:ext cx="2961046" cy="370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Management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38914" y="5149864"/>
            <a:ext cx="3000527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Cataloging, circulation, reservations, and APIs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27421" y="5714108"/>
            <a:ext cx="2961046" cy="370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 Management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427421" y="6189520"/>
            <a:ext cx="3263731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&amp; Librarians access and workflows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622340" y="8210431"/>
            <a:ext cx="1338572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Core Technologies: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Java | SQL Database | Object-Oriented Design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6EF15B-9936-A9A7-3EC3-9609EEB1A4C8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37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29545"/>
            <a:ext cx="312289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📚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Book Management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183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and remove books from inventory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2341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stock updates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6560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issue and return status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0780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fine calculation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029545"/>
            <a:ext cx="304550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👥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User Management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6183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Separate student and librarian accounts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4234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Secure password authentication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2285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Role-based access control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6707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Complete user profile management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9723"/>
            <a:ext cx="7530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6886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system follows object-oriented principles with a modular structure for maintainability and extensibility.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669619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24270" y="2700099"/>
            <a:ext cx="907256" cy="1306949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1107758" y="31408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958340" y="2926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958340" y="3417332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Book.java | Student.java | Librarian.java | Library.java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264342"/>
            <a:ext cx="7556421" cy="1730812"/>
          </a:xfrm>
          <a:prstGeom prst="roundRect">
            <a:avLst>
              <a:gd name="adj" fmla="val 1966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824270" y="4294823"/>
            <a:ext cx="907256" cy="1669852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1107758" y="491704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1958340" y="45216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958340" y="5012055"/>
            <a:ext cx="61345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DatabaseManager.java handles all SQL operations securely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93790" y="6221968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24270" y="6252448"/>
            <a:ext cx="907256" cy="1306949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1107758" y="66932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958340" y="6479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Logic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958340" y="6969681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Enforces 7-day issue period and ₹10/day fine system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0853"/>
            <a:ext cx="8115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Workflow &amp; Benefits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732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Streamlined processes ensure efficient library operations with complete transparency and real-time updates.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46358"/>
            <a:ext cx="4196358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4206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Issue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91108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request books; system validates availability and logs the transaction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269099"/>
            <a:ext cx="4196358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16962" y="3420666"/>
            <a:ext cx="29354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Return Management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16962" y="391108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 records return date and calculates applicable fines if overdue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640133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69099"/>
            <a:ext cx="4196358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40133" y="34206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Fine Settlement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640133" y="391108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fine calculation at ₹10 per day over 7-day issue period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17" name="Text 12"/>
          <p:cNvSpPr/>
          <p:nvPr/>
        </p:nvSpPr>
        <p:spPr>
          <a:xfrm>
            <a:off x="1020604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⚡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Automated Operations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1020604" y="616600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Eliminates manual tracking errors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5216962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20" name="Text 15"/>
          <p:cNvSpPr/>
          <p:nvPr/>
        </p:nvSpPr>
        <p:spPr>
          <a:xfrm>
            <a:off x="5443776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📊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Real-Time Updates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5443776" y="616600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Instant visibility into inventory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9640133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23" name="Text 18"/>
          <p:cNvSpPr/>
          <p:nvPr/>
        </p:nvSpPr>
        <p:spPr>
          <a:xfrm>
            <a:off x="9866948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🔐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Secure Access</a:t>
            </a:r>
            <a:endParaRPr lang="en-US" sz="1750" dirty="0"/>
          </a:p>
        </p:txBody>
      </p:sp>
      <p:sp>
        <p:nvSpPr>
          <p:cNvPr id="24" name="Text 19"/>
          <p:cNvSpPr/>
          <p:nvPr/>
        </p:nvSpPr>
        <p:spPr>
          <a:xfrm>
            <a:off x="9866948" y="616600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Role-based permissions protect data</a:t>
            </a:r>
            <a:endParaRPr lang="en-US" sz="17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123C77-ACA3-1B28-9127-0E693ACDBE6F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41942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NotChandraPrakash/library-management-system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2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3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Simplifying library operations through technology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277</Words>
  <Application>Microsoft Office PowerPoint</Application>
  <PresentationFormat>Custom</PresentationFormat>
  <Paragraphs>61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Sora Light</vt:lpstr>
      <vt:lpstr>Sora Medium</vt:lpstr>
      <vt:lpstr>Arial</vt:lpstr>
      <vt:lpstr>Noto Sans 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Chandra Prakash</cp:lastModifiedBy>
  <cp:revision>2</cp:revision>
  <dcterms:created xsi:type="dcterms:W3CDTF">2025-11-10T17:11:12Z</dcterms:created>
  <dcterms:modified xsi:type="dcterms:W3CDTF">2025-11-10T17:14:38Z</dcterms:modified>
</cp:coreProperties>
</file>